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2860000" cy="32385000"/>
  <p:notesSz cx="6843713" cy="99901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F80"/>
    <a:srgbClr val="00FF99"/>
    <a:srgbClr val="F0AC52"/>
    <a:srgbClr val="FBC6A5"/>
    <a:srgbClr val="5FF787"/>
    <a:srgbClr val="FF66FF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99873" autoAdjust="0"/>
  </p:normalViewPr>
  <p:slideViewPr>
    <p:cSldViewPr>
      <p:cViewPr>
        <p:scale>
          <a:sx n="50" d="100"/>
          <a:sy n="50" d="100"/>
        </p:scale>
        <p:origin x="-462" y="-72"/>
      </p:cViewPr>
      <p:guideLst>
        <p:guide orient="horz" pos="10200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14500" y="10059988"/>
            <a:ext cx="19431000" cy="6942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29000" y="18351500"/>
            <a:ext cx="16002000" cy="82756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F7B37-05BA-424D-B16C-9A914EF0AD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818FB-2AD5-427F-8E10-BDA7133F41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6287750" y="2878138"/>
            <a:ext cx="4857750" cy="25908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14500" y="2878138"/>
            <a:ext cx="14420850" cy="25908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3D0D-3C87-498C-8473-D697180DD4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3F331-5913-457E-9EA4-46E38513B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6575" y="20810538"/>
            <a:ext cx="19431000" cy="6432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6575" y="13725525"/>
            <a:ext cx="19431000" cy="7085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5C6BD-D5B3-4E13-8A1B-907A2776E1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14500" y="9355138"/>
            <a:ext cx="9639300" cy="1943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506200" y="9355138"/>
            <a:ext cx="9639300" cy="1943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3CBAA-27F9-4160-BB2D-7C38E5487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1296988"/>
            <a:ext cx="20574000" cy="53975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3000" y="7248525"/>
            <a:ext cx="10101263" cy="30210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43000" y="10269538"/>
            <a:ext cx="10101263" cy="18659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1612563" y="7248525"/>
            <a:ext cx="10104437" cy="30210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1612563" y="10269538"/>
            <a:ext cx="10104437" cy="18659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73D73-8E27-4525-A401-758FED7E03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BB551-C8C6-415D-9849-DA9C80B90F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17701-3F62-4363-9A2F-3D44766EB8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1289050"/>
            <a:ext cx="7521575" cy="54879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37625" y="1289050"/>
            <a:ext cx="12779375" cy="27639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6777038"/>
            <a:ext cx="7521575" cy="22151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F5B0-E8BA-4E54-B1E1-099517F118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81513" y="22669500"/>
            <a:ext cx="13716000" cy="2676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81513" y="2894013"/>
            <a:ext cx="13716000" cy="1943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481513" y="25346025"/>
            <a:ext cx="13716000" cy="380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A5C90-4399-4D3C-A86A-6BDD6CCCF2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14500" y="2878138"/>
            <a:ext cx="1943100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5678" tIns="157839" rIns="315678" bIns="1578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14500" y="9355138"/>
            <a:ext cx="19431000" cy="1943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5678" tIns="157839" rIns="315678" bIns="1578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0" y="29506863"/>
            <a:ext cx="47625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5678" tIns="157839" rIns="315678" bIns="157839" numCol="1" anchor="t" anchorCtr="0" compatLnSpc="1">
            <a:prstTxWarp prst="textNoShape">
              <a:avLst/>
            </a:prstTxWarp>
          </a:bodyPr>
          <a:lstStyle>
            <a:lvl1pPr>
              <a:defRPr sz="48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0500" y="29506863"/>
            <a:ext cx="723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5678" tIns="157839" rIns="315678" bIns="157839" numCol="1" anchor="t" anchorCtr="0" compatLnSpc="1">
            <a:prstTxWarp prst="textNoShape">
              <a:avLst/>
            </a:prstTxWarp>
          </a:bodyPr>
          <a:lstStyle>
            <a:lvl1pPr algn="ctr">
              <a:defRPr sz="48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383000" y="29506863"/>
            <a:ext cx="47625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5678" tIns="157839" rIns="315678" bIns="157839" numCol="1" anchor="t" anchorCtr="0" compatLnSpc="1">
            <a:prstTxWarp prst="textNoShape">
              <a:avLst/>
            </a:prstTxWarp>
          </a:bodyPr>
          <a:lstStyle>
            <a:lvl1pPr algn="r">
              <a:defRPr sz="4800">
                <a:ea typeface="新細明體" pitchFamily="18" charset="-120"/>
              </a:defRPr>
            </a:lvl1pPr>
          </a:lstStyle>
          <a:p>
            <a:pPr>
              <a:defRPr/>
            </a:pPr>
            <a:fld id="{6F1A63F6-A3B9-49C6-8363-A03450DFB1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57538" rtl="0" eaLnBrk="0" fontAlgn="base" hangingPunct="0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157538" rtl="0" eaLnBrk="0" fontAlgn="base" hangingPunct="0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3157538" rtl="0" eaLnBrk="0" fontAlgn="base" hangingPunct="0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3157538" rtl="0" eaLnBrk="0" fontAlgn="base" hangingPunct="0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3157538" rtl="0" eaLnBrk="0" fontAlgn="base" hangingPunct="0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defTabSz="3157538" rtl="0" fontAlgn="base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defTabSz="3157538" rtl="0" fontAlgn="base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defTabSz="3157538" rtl="0" fontAlgn="base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defTabSz="3157538" rtl="0" fontAlgn="base">
        <a:spcBef>
          <a:spcPct val="0"/>
        </a:spcBef>
        <a:spcAft>
          <a:spcPct val="0"/>
        </a:spcAft>
        <a:defRPr kumimoji="1" sz="15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1184275" indent="-1184275" algn="l" defTabSz="3157538" rtl="0" eaLnBrk="0" fontAlgn="base" hangingPunct="0">
        <a:spcBef>
          <a:spcPct val="20000"/>
        </a:spcBef>
        <a:spcAft>
          <a:spcPct val="0"/>
        </a:spcAft>
        <a:buChar char="•"/>
        <a:defRPr kumimoji="1" sz="11000">
          <a:solidFill>
            <a:schemeClr val="tx1"/>
          </a:solidFill>
          <a:latin typeface="+mn-lt"/>
          <a:ea typeface="+mn-ea"/>
          <a:cs typeface="+mn-cs"/>
        </a:defRPr>
      </a:lvl1pPr>
      <a:lvl2pPr marL="2565400" indent="-987425" algn="l" defTabSz="3157538" rtl="0" eaLnBrk="0" fontAlgn="base" hangingPunct="0">
        <a:spcBef>
          <a:spcPct val="20000"/>
        </a:spcBef>
        <a:spcAft>
          <a:spcPct val="0"/>
        </a:spcAft>
        <a:buChar char="–"/>
        <a:defRPr kumimoji="1" sz="9700">
          <a:solidFill>
            <a:schemeClr val="tx1"/>
          </a:solidFill>
          <a:latin typeface="+mn-lt"/>
          <a:ea typeface="+mn-ea"/>
        </a:defRPr>
      </a:lvl2pPr>
      <a:lvl3pPr marL="3946525" indent="-788988" algn="l" defTabSz="3157538" rtl="0" eaLnBrk="0" fontAlgn="base" hangingPunct="0">
        <a:spcBef>
          <a:spcPct val="20000"/>
        </a:spcBef>
        <a:spcAft>
          <a:spcPct val="0"/>
        </a:spcAft>
        <a:buChar char="•"/>
        <a:defRPr kumimoji="1" sz="8300">
          <a:solidFill>
            <a:schemeClr val="tx1"/>
          </a:solidFill>
          <a:latin typeface="+mn-lt"/>
          <a:ea typeface="+mn-ea"/>
        </a:defRPr>
      </a:lvl3pPr>
      <a:lvl4pPr marL="5524500" indent="-788988" algn="l" defTabSz="3157538" rtl="0" eaLnBrk="0" fontAlgn="base" hangingPunct="0">
        <a:spcBef>
          <a:spcPct val="20000"/>
        </a:spcBef>
        <a:spcAft>
          <a:spcPct val="0"/>
        </a:spcAft>
        <a:buChar char="–"/>
        <a:defRPr kumimoji="1" sz="6900">
          <a:solidFill>
            <a:schemeClr val="tx1"/>
          </a:solidFill>
          <a:latin typeface="+mn-lt"/>
          <a:ea typeface="+mn-ea"/>
        </a:defRPr>
      </a:lvl4pPr>
      <a:lvl5pPr marL="7102475" indent="-788988" algn="l" defTabSz="3157538" rtl="0" eaLnBrk="0" fontAlgn="base" hangingPunct="0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5pPr>
      <a:lvl6pPr marL="7559675" indent="-788988" algn="l" defTabSz="3157538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6pPr>
      <a:lvl7pPr marL="8016875" indent="-788988" algn="l" defTabSz="3157538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7pPr>
      <a:lvl8pPr marL="8474075" indent="-788988" algn="l" defTabSz="3157538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8pPr>
      <a:lvl9pPr marL="8931275" indent="-788988" algn="l" defTabSz="3157538" rtl="0" fontAlgn="base">
        <a:spcBef>
          <a:spcPct val="20000"/>
        </a:spcBef>
        <a:spcAft>
          <a:spcPct val="0"/>
        </a:spcAft>
        <a:buChar char="»"/>
        <a:defRPr kumimoji="1" sz="6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83"/>
          <p:cNvSpPr>
            <a:spLocks noChangeArrowheads="1"/>
          </p:cNvSpPr>
          <p:nvPr/>
        </p:nvSpPr>
        <p:spPr bwMode="auto">
          <a:xfrm>
            <a:off x="773113" y="5391150"/>
            <a:ext cx="2087562" cy="647700"/>
          </a:xfrm>
          <a:prstGeom prst="roundRect">
            <a:avLst>
              <a:gd name="adj" fmla="val 16667"/>
            </a:avLst>
          </a:prstGeom>
          <a:solidFill>
            <a:srgbClr val="E6FFA1"/>
          </a:solidFill>
          <a:ln w="38100" algn="ctr">
            <a:solidFill>
              <a:srgbClr val="D2D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053" name="Group 180"/>
          <p:cNvGrpSpPr>
            <a:grpSpLocks/>
          </p:cNvGrpSpPr>
          <p:nvPr/>
        </p:nvGrpSpPr>
        <p:grpSpPr bwMode="auto">
          <a:xfrm>
            <a:off x="4589463" y="1862138"/>
            <a:ext cx="14328775" cy="3817937"/>
            <a:chOff x="2846" y="1264"/>
            <a:chExt cx="9480" cy="2086"/>
          </a:xfrm>
        </p:grpSpPr>
        <p:sp>
          <p:nvSpPr>
            <p:cNvPr id="2083" name="AutoShape 178"/>
            <p:cNvSpPr>
              <a:spLocks noChangeArrowheads="1"/>
            </p:cNvSpPr>
            <p:nvPr/>
          </p:nvSpPr>
          <p:spPr bwMode="auto">
            <a:xfrm>
              <a:off x="2846" y="1264"/>
              <a:ext cx="9480" cy="2086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38100" algn="ctr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" name="Text Box 2"/>
            <p:cNvSpPr txBox="1">
              <a:spLocks noChangeArrowheads="1"/>
            </p:cNvSpPr>
            <p:nvPr/>
          </p:nvSpPr>
          <p:spPr bwMode="auto">
            <a:xfrm>
              <a:off x="3027" y="1355"/>
              <a:ext cx="9213" cy="1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8487" tIns="49241" rIns="98487" bIns="49241">
              <a:spAutoFit/>
            </a:bodyPr>
            <a:lstStyle/>
            <a:p>
              <a:pPr algn="ctr" defTabSz="3113088">
                <a:defRPr/>
              </a:pPr>
              <a:r>
                <a:rPr lang="zh-TW" altLang="en-US" sz="4400" b="1" dirty="0">
                  <a:ea typeface="標楷體" pitchFamily="65" charset="-120"/>
                </a:rPr>
                <a:t>資訊與多媒體設計學系</a:t>
              </a:r>
            </a:p>
            <a:p>
              <a:pPr algn="ctr" defTabSz="3113088">
                <a:defRPr/>
              </a:pPr>
              <a:endParaRPr lang="en-US" altLang="zh-TW" sz="1800" b="1" dirty="0"/>
            </a:p>
            <a:p>
              <a:pPr algn="ctr" defTabSz="3113088">
                <a:defRPr/>
              </a:pPr>
              <a:r>
                <a:rPr lang="zh-TW" altLang="en-US" sz="4800" b="1" dirty="0" smtClean="0">
                  <a:solidFill>
                    <a:srgbClr val="7030A0"/>
                  </a:solidFill>
                  <a:ea typeface="標楷體" pitchFamily="65" charset="-120"/>
                </a:rPr>
                <a:t>專題題目名稱</a:t>
              </a:r>
              <a:endParaRPr lang="zh-TW" altLang="zh-TW" sz="4800" b="1" dirty="0">
                <a:solidFill>
                  <a:srgbClr val="7030A0"/>
                </a:solidFill>
                <a:ea typeface="標楷體" pitchFamily="65" charset="-120"/>
              </a:endParaRPr>
            </a:p>
            <a:p>
              <a:pPr algn="ctr" defTabSz="3113088">
                <a:defRPr/>
              </a:pPr>
              <a:r>
                <a:rPr kumimoji="0" lang="en-US" altLang="zh-TW" dirty="0"/>
                <a:t> </a:t>
              </a:r>
              <a:endParaRPr lang="en-US" altLang="zh-TW" sz="3200" b="1" dirty="0">
                <a:solidFill>
                  <a:srgbClr val="000000"/>
                </a:solidFill>
                <a:ea typeface="標楷體" pitchFamily="65" charset="-120"/>
              </a:endParaRPr>
            </a:p>
            <a:p>
              <a:pPr marL="1516063" indent="-1516063" defTabSz="3113088">
                <a:defRPr/>
              </a:pPr>
              <a:r>
                <a:rPr lang="zh-TW" altLang="en-US" sz="4000" b="1" dirty="0" smtClean="0">
                  <a:solidFill>
                    <a:srgbClr val="0070C0"/>
                  </a:solidFill>
                  <a:latin typeface="標楷體" pitchFamily="65" charset="-120"/>
                  <a:ea typeface="標楷體" pitchFamily="65" charset="-120"/>
                </a:rPr>
                <a:t>專題學生：</a:t>
              </a:r>
              <a:r>
                <a:rPr lang="zh-TW" altLang="en-US" sz="4000" b="1" dirty="0">
                  <a:solidFill>
                    <a:srgbClr val="0070C0"/>
                  </a:solidFill>
                  <a:latin typeface="標楷體" pitchFamily="65" charset="-120"/>
                  <a:ea typeface="標楷體" pitchFamily="65" charset="-120"/>
                </a:rPr>
                <a:t>　</a:t>
              </a:r>
              <a:endParaRPr lang="en-US" altLang="zh-TW" sz="40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algn="ctr" defTabSz="3113088">
                <a:defRPr/>
              </a:pPr>
              <a:r>
                <a:rPr lang="zh-TW" altLang="en-US" sz="4000" b="1" dirty="0">
                  <a:solidFill>
                    <a:srgbClr val="002060"/>
                  </a:solidFill>
                  <a:latin typeface="標楷體" pitchFamily="65" charset="-120"/>
                  <a:ea typeface="標楷體" pitchFamily="65" charset="-120"/>
                </a:rPr>
                <a:t>指導老師</a:t>
              </a:r>
              <a:r>
                <a:rPr lang="zh-TW" altLang="en-US" sz="4000" b="1" dirty="0" smtClean="0">
                  <a:solidFill>
                    <a:srgbClr val="002060"/>
                  </a:solidFill>
                  <a:latin typeface="標楷體" pitchFamily="65" charset="-120"/>
                  <a:ea typeface="標楷體" pitchFamily="65" charset="-120"/>
                </a:rPr>
                <a:t>：</a:t>
              </a:r>
              <a:endParaRPr lang="en-US" altLang="zh-TW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844550" y="6038850"/>
            <a:ext cx="21661438" cy="53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487" tIns="49241" rIns="98487" bIns="49241">
            <a:spAutoFit/>
          </a:bodyPr>
          <a:lstStyle/>
          <a:p>
            <a:pPr marL="0" lvl="1" defTabSz="3113088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2055" name="Text Box 15"/>
          <p:cNvSpPr txBox="1">
            <a:spLocks noChangeArrowheads="1"/>
          </p:cNvSpPr>
          <p:nvPr/>
        </p:nvSpPr>
        <p:spPr bwMode="auto">
          <a:xfrm>
            <a:off x="773113" y="10720388"/>
            <a:ext cx="4752975" cy="585787"/>
          </a:xfrm>
          <a:prstGeom prst="rect">
            <a:avLst/>
          </a:prstGeom>
          <a:solidFill>
            <a:srgbClr val="E6FFA1"/>
          </a:solidFill>
          <a:ln w="38100" algn="ctr">
            <a:solidFill>
              <a:srgbClr val="D2D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3200" b="1" dirty="0">
                <a:solidFill>
                  <a:srgbClr val="FF66FF"/>
                </a:solidFill>
                <a:ea typeface="標楷體" pitchFamily="65" charset="-120"/>
              </a:rPr>
              <a:t>三</a:t>
            </a:r>
            <a:r>
              <a:rPr lang="zh-TW" altLang="en-US" sz="3200" b="1" dirty="0" smtClean="0">
                <a:solidFill>
                  <a:srgbClr val="FF66FF"/>
                </a:solidFill>
                <a:ea typeface="標楷體" pitchFamily="65" charset="-120"/>
              </a:rPr>
              <a:t>、</a:t>
            </a:r>
            <a:endParaRPr lang="en-US" altLang="zh-TW" sz="3200" b="1" dirty="0">
              <a:solidFill>
                <a:srgbClr val="FF66FF"/>
              </a:solidFill>
              <a:ea typeface="標楷體" pitchFamily="65" charset="-120"/>
            </a:endParaRPr>
          </a:p>
        </p:txBody>
      </p:sp>
      <p:pic>
        <p:nvPicPr>
          <p:cNvPr id="2056" name="Picture 1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8600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182"/>
          <p:cNvSpPr txBox="1">
            <a:spLocks noChangeArrowheads="1"/>
          </p:cNvSpPr>
          <p:nvPr/>
        </p:nvSpPr>
        <p:spPr bwMode="auto">
          <a:xfrm>
            <a:off x="844550" y="5391150"/>
            <a:ext cx="1943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rgbClr val="FF66FF"/>
                </a:solidFill>
                <a:ea typeface="標楷體" pitchFamily="65" charset="-120"/>
              </a:rPr>
              <a:t>一、摘 要</a:t>
            </a:r>
          </a:p>
        </p:txBody>
      </p:sp>
      <p:sp>
        <p:nvSpPr>
          <p:cNvPr id="2058" name="Rectangle 230"/>
          <p:cNvSpPr>
            <a:spLocks noChangeArrowheads="1"/>
          </p:cNvSpPr>
          <p:nvPr/>
        </p:nvSpPr>
        <p:spPr bwMode="auto">
          <a:xfrm>
            <a:off x="0" y="166846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059" name="Text Box 144"/>
          <p:cNvSpPr txBox="1">
            <a:spLocks noChangeArrowheads="1"/>
          </p:cNvSpPr>
          <p:nvPr/>
        </p:nvSpPr>
        <p:spPr bwMode="auto">
          <a:xfrm>
            <a:off x="844550" y="7974013"/>
            <a:ext cx="4968875" cy="585787"/>
          </a:xfrm>
          <a:prstGeom prst="rect">
            <a:avLst/>
          </a:prstGeom>
          <a:solidFill>
            <a:srgbClr val="E6FFA1"/>
          </a:solidFill>
          <a:ln w="38100" algn="ctr">
            <a:solidFill>
              <a:srgbClr val="D2D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3200" b="1" dirty="0">
                <a:solidFill>
                  <a:srgbClr val="FF66FF"/>
                </a:solidFill>
                <a:ea typeface="標楷體" pitchFamily="65" charset="-120"/>
              </a:rPr>
              <a:t>二</a:t>
            </a:r>
            <a:r>
              <a:rPr lang="zh-TW" altLang="en-US" sz="3200" b="1" dirty="0" smtClean="0">
                <a:solidFill>
                  <a:srgbClr val="FF66FF"/>
                </a:solidFill>
                <a:ea typeface="標楷體" pitchFamily="65" charset="-120"/>
              </a:rPr>
              <a:t>、</a:t>
            </a:r>
            <a:endParaRPr lang="zh-TW" altLang="en-US" sz="3200" b="1" dirty="0">
              <a:solidFill>
                <a:srgbClr val="FF66FF"/>
              </a:solidFill>
              <a:ea typeface="標楷體" pitchFamily="65" charset="-120"/>
            </a:endParaRPr>
          </a:p>
        </p:txBody>
      </p:sp>
      <p:sp>
        <p:nvSpPr>
          <p:cNvPr id="2060" name="Text Box 144"/>
          <p:cNvSpPr txBox="1">
            <a:spLocks noChangeArrowheads="1"/>
          </p:cNvSpPr>
          <p:nvPr/>
        </p:nvSpPr>
        <p:spPr bwMode="auto">
          <a:xfrm>
            <a:off x="844550" y="14032260"/>
            <a:ext cx="3384550" cy="585788"/>
          </a:xfrm>
          <a:prstGeom prst="rect">
            <a:avLst/>
          </a:prstGeom>
          <a:solidFill>
            <a:srgbClr val="E6FFA1"/>
          </a:solidFill>
          <a:ln w="38100" algn="ctr">
            <a:solidFill>
              <a:srgbClr val="D2D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3200" b="1" dirty="0">
                <a:solidFill>
                  <a:srgbClr val="FF66FF"/>
                </a:solidFill>
                <a:ea typeface="標楷體" pitchFamily="65" charset="-120"/>
              </a:rPr>
              <a:t>四</a:t>
            </a:r>
            <a:r>
              <a:rPr lang="zh-TW" altLang="en-US" sz="3200" b="1" dirty="0" smtClean="0">
                <a:solidFill>
                  <a:srgbClr val="FF66FF"/>
                </a:solidFill>
                <a:ea typeface="標楷體" pitchFamily="65" charset="-120"/>
              </a:rPr>
              <a:t>、</a:t>
            </a:r>
            <a:endParaRPr lang="zh-TW" altLang="en-US" sz="3200" b="1" dirty="0">
              <a:solidFill>
                <a:srgbClr val="FF66FF"/>
              </a:solidFill>
              <a:ea typeface="標楷體" pitchFamily="65" charset="-120"/>
            </a:endParaRPr>
          </a:p>
        </p:txBody>
      </p:sp>
      <p:pic>
        <p:nvPicPr>
          <p:cNvPr id="2061" name="圖片 19" descr="多媒體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70675" y="1792288"/>
            <a:ext cx="30765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圖片 20" descr="新LOGO彩色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" y="1719263"/>
            <a:ext cx="3384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Text Box 144"/>
          <p:cNvSpPr txBox="1">
            <a:spLocks noChangeArrowheads="1"/>
          </p:cNvSpPr>
          <p:nvPr/>
        </p:nvSpPr>
        <p:spPr bwMode="auto">
          <a:xfrm>
            <a:off x="927548" y="18712780"/>
            <a:ext cx="1944687" cy="585787"/>
          </a:xfrm>
          <a:prstGeom prst="rect">
            <a:avLst/>
          </a:prstGeom>
          <a:solidFill>
            <a:srgbClr val="E6FFA1"/>
          </a:solidFill>
          <a:ln w="38100" algn="ctr">
            <a:solidFill>
              <a:srgbClr val="D2D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3200" b="1" dirty="0">
                <a:solidFill>
                  <a:srgbClr val="FF66FF"/>
                </a:solidFill>
                <a:ea typeface="標楷體" pitchFamily="65" charset="-120"/>
              </a:rPr>
              <a:t>五、結論</a:t>
            </a:r>
            <a:endParaRPr lang="en-US" altLang="zh-TW" sz="3200" b="1" dirty="0">
              <a:solidFill>
                <a:srgbClr val="FF66FF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27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PowerPoint 簡報</vt:lpstr>
    </vt:vector>
  </TitlesOfParts>
  <Company>Willie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Willie</dc:creator>
  <cp:lastModifiedBy>TSU</cp:lastModifiedBy>
  <cp:revision>150</cp:revision>
  <dcterms:created xsi:type="dcterms:W3CDTF">2005-05-03T12:03:41Z</dcterms:created>
  <dcterms:modified xsi:type="dcterms:W3CDTF">2018-11-15T03:21:37Z</dcterms:modified>
</cp:coreProperties>
</file>